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4" r:id="rId1"/>
  </p:sldMasterIdLst>
  <p:sldIdLst>
    <p:sldId id="262" r:id="rId2"/>
  </p:sldIdLst>
  <p:sldSz cx="32918400" cy="21945600"/>
  <p:notesSz cx="6858000" cy="9144000"/>
  <p:defaultTextStyle>
    <a:defPPr>
      <a:defRPr lang="en-US"/>
    </a:defPPr>
    <a:lvl1pPr algn="l" defTabSz="156751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Gotham Bold" pitchFamily="-107" charset="0"/>
        <a:ea typeface="ＭＳ Ｐゴシック" pitchFamily="-107" charset="-128"/>
        <a:cs typeface="ＭＳ Ｐゴシック" pitchFamily="-107" charset="-128"/>
      </a:defRPr>
    </a:lvl1pPr>
    <a:lvl2pPr marL="1567510" algn="l" defTabSz="156751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Gotham Bold" pitchFamily="-107" charset="0"/>
        <a:ea typeface="ＭＳ Ｐゴシック" pitchFamily="-107" charset="-128"/>
        <a:cs typeface="ＭＳ Ｐゴシック" pitchFamily="-107" charset="-128"/>
      </a:defRPr>
    </a:lvl2pPr>
    <a:lvl3pPr marL="3135020" algn="l" defTabSz="156751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Gotham Bold" pitchFamily="-107" charset="0"/>
        <a:ea typeface="ＭＳ Ｐゴシック" pitchFamily="-107" charset="-128"/>
        <a:cs typeface="ＭＳ Ｐゴシック" pitchFamily="-107" charset="-128"/>
      </a:defRPr>
    </a:lvl3pPr>
    <a:lvl4pPr marL="4702531" algn="l" defTabSz="156751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Gotham Bold" pitchFamily="-107" charset="0"/>
        <a:ea typeface="ＭＳ Ｐゴシック" pitchFamily="-107" charset="-128"/>
        <a:cs typeface="ＭＳ Ｐゴシック" pitchFamily="-107" charset="-128"/>
      </a:defRPr>
    </a:lvl4pPr>
    <a:lvl5pPr marL="6270041" algn="l" defTabSz="156751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Gotham Bold" pitchFamily="-107" charset="0"/>
        <a:ea typeface="ＭＳ Ｐゴシック" pitchFamily="-107" charset="-128"/>
        <a:cs typeface="ＭＳ Ｐゴシック" pitchFamily="-107" charset="-128"/>
      </a:defRPr>
    </a:lvl5pPr>
    <a:lvl6pPr marL="7837551" algn="l" defTabSz="1567510" rtl="0" eaLnBrk="1" latinLnBrk="0" hangingPunct="1">
      <a:defRPr kern="1200">
        <a:solidFill>
          <a:schemeClr val="tx1"/>
        </a:solidFill>
        <a:latin typeface="Gotham Bold" pitchFamily="-107" charset="0"/>
        <a:ea typeface="ＭＳ Ｐゴシック" pitchFamily="-107" charset="-128"/>
        <a:cs typeface="ＭＳ Ｐゴシック" pitchFamily="-107" charset="-128"/>
      </a:defRPr>
    </a:lvl6pPr>
    <a:lvl7pPr marL="9405061" algn="l" defTabSz="1567510" rtl="0" eaLnBrk="1" latinLnBrk="0" hangingPunct="1">
      <a:defRPr kern="1200">
        <a:solidFill>
          <a:schemeClr val="tx1"/>
        </a:solidFill>
        <a:latin typeface="Gotham Bold" pitchFamily="-107" charset="0"/>
        <a:ea typeface="ＭＳ Ｐゴシック" pitchFamily="-107" charset="-128"/>
        <a:cs typeface="ＭＳ Ｐゴシック" pitchFamily="-107" charset="-128"/>
      </a:defRPr>
    </a:lvl7pPr>
    <a:lvl8pPr marL="10972571" algn="l" defTabSz="1567510" rtl="0" eaLnBrk="1" latinLnBrk="0" hangingPunct="1">
      <a:defRPr kern="1200">
        <a:solidFill>
          <a:schemeClr val="tx1"/>
        </a:solidFill>
        <a:latin typeface="Gotham Bold" pitchFamily="-107" charset="0"/>
        <a:ea typeface="ＭＳ Ｐゴシック" pitchFamily="-107" charset="-128"/>
        <a:cs typeface="ＭＳ Ｐゴシック" pitchFamily="-107" charset="-128"/>
      </a:defRPr>
    </a:lvl8pPr>
    <a:lvl9pPr marL="12540082" algn="l" defTabSz="1567510" rtl="0" eaLnBrk="1" latinLnBrk="0" hangingPunct="1">
      <a:defRPr kern="1200">
        <a:solidFill>
          <a:schemeClr val="tx1"/>
        </a:solidFill>
        <a:latin typeface="Gotham Bold" pitchFamily="-107" charset="0"/>
        <a:ea typeface="ＭＳ Ｐゴシック" pitchFamily="-107" charset="-128"/>
        <a:cs typeface="ＭＳ Ｐゴシック" pitchFamily="-107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6913" userDrawn="1">
          <p15:clr>
            <a:srgbClr val="A4A3A4"/>
          </p15:clr>
        </p15:guide>
        <p15:guide id="2" pos="103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D54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70"/>
    <p:restoredTop sz="96629"/>
  </p:normalViewPr>
  <p:slideViewPr>
    <p:cSldViewPr snapToGrid="0" snapToObjects="1" showGuides="1">
      <p:cViewPr varScale="1">
        <p:scale>
          <a:sx n="36" d="100"/>
          <a:sy n="36" d="100"/>
        </p:scale>
        <p:origin x="1912" y="304"/>
      </p:cViewPr>
      <p:guideLst>
        <p:guide orient="horz" pos="6913"/>
        <p:guide pos="1032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73731" y="705853"/>
            <a:ext cx="29626560" cy="2895894"/>
          </a:xfrm>
        </p:spPr>
        <p:txBody>
          <a:bodyPr>
            <a:noAutofit/>
          </a:bodyPr>
          <a:lstStyle>
            <a:lvl1pPr>
              <a:defRPr sz="14400"/>
            </a:lvl1pPr>
          </a:lstStyle>
          <a:p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0" y="10970499"/>
            <a:ext cx="32918400" cy="0"/>
          </a:xfrm>
          <a:prstGeom prst="line">
            <a:avLst/>
          </a:prstGeom>
          <a:ln w="76200" cmpd="tri">
            <a:solidFill>
              <a:srgbClr val="66006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/>
          <p:cNvSpPr>
            <a:spLocks noGrp="1"/>
          </p:cNvSpPr>
          <p:nvPr>
            <p:ph sz="quarter" idx="10"/>
          </p:nvPr>
        </p:nvSpPr>
        <p:spPr>
          <a:xfrm>
            <a:off x="1242743" y="5062331"/>
            <a:ext cx="9108282" cy="542998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5400">
                <a:latin typeface="Georgia" panose="02040502050405020303" pitchFamily="18" charset="0"/>
                <a:cs typeface="Georgia" panose="02040502050405020303" pitchFamily="18" charset="0"/>
              </a:defRPr>
            </a:lvl1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1"/>
          </p:nvPr>
        </p:nvSpPr>
        <p:spPr>
          <a:xfrm>
            <a:off x="11758586" y="5062331"/>
            <a:ext cx="9108281" cy="542998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5400">
                <a:latin typeface="Georgia" panose="02040502050405020303" pitchFamily="18" charset="0"/>
                <a:cs typeface="Georgia" panose="02040502050405020303" pitchFamily="18" charset="0"/>
              </a:defRPr>
            </a:lvl1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2"/>
          </p:nvPr>
        </p:nvSpPr>
        <p:spPr>
          <a:xfrm>
            <a:off x="22276325" y="5052499"/>
            <a:ext cx="9108281" cy="542998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5400">
                <a:latin typeface="Georgia" panose="02040502050405020303" pitchFamily="18" charset="0"/>
                <a:cs typeface="Georgia" panose="02040502050405020303" pitchFamily="18" charset="0"/>
              </a:defRPr>
            </a:lvl1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13"/>
          </p:nvPr>
        </p:nvSpPr>
        <p:spPr>
          <a:xfrm>
            <a:off x="1243013" y="11523134"/>
            <a:ext cx="9108282" cy="824547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5400">
                <a:latin typeface="Georgia" panose="02040502050405020303" pitchFamily="18" charset="0"/>
                <a:cs typeface="Georgia" panose="02040502050405020303" pitchFamily="18" charset="0"/>
              </a:defRPr>
            </a:lvl1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14"/>
          </p:nvPr>
        </p:nvSpPr>
        <p:spPr>
          <a:xfrm>
            <a:off x="11758613" y="11523134"/>
            <a:ext cx="9108282" cy="824547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5400">
                <a:latin typeface="Georgia" panose="02040502050405020303" pitchFamily="18" charset="0"/>
                <a:cs typeface="Georgia" panose="02040502050405020303" pitchFamily="18" charset="0"/>
              </a:defRPr>
            </a:lvl1pPr>
            <a:lvl2pPr marL="2351265" indent="0">
              <a:buNone/>
              <a:defRPr/>
            </a:lvl2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15"/>
          </p:nvPr>
        </p:nvSpPr>
        <p:spPr>
          <a:xfrm>
            <a:off x="22276595" y="11523134"/>
            <a:ext cx="9108011" cy="824547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5400">
                <a:latin typeface="Georgia" panose="02040502050405020303" pitchFamily="18" charset="0"/>
                <a:cs typeface="Georgia" panose="02040502050405020303" pitchFamily="18" charset="0"/>
              </a:defRPr>
            </a:lvl1pPr>
          </a:lstStyle>
          <a:p>
            <a:pPr lvl="0"/>
            <a:r>
              <a:rPr lang="en-CA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1364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45920" y="5120642"/>
            <a:ext cx="29626560" cy="14483081"/>
          </a:xfrm>
          <a:prstGeom prst="rect">
            <a:avLst/>
          </a:prstGeom>
        </p:spPr>
        <p:txBody>
          <a:bodyPr/>
          <a:lstStyle>
            <a:lvl1pPr marL="1763450" indent="-1763450">
              <a:buClr>
                <a:schemeClr val="tx1"/>
              </a:buClr>
              <a:buFont typeface="Georgia" panose="02040502050405020303" pitchFamily="18" charset="0"/>
              <a:buChar char="›"/>
              <a:defRPr>
                <a:solidFill>
                  <a:schemeClr val="tx1"/>
                </a:solidFill>
                <a:latin typeface="Georgia" panose="02040502050405020303" pitchFamily="18" charset="0"/>
                <a:cs typeface="Georgia" panose="02040502050405020303" pitchFamily="18" charset="0"/>
              </a:defRPr>
            </a:lvl1pPr>
            <a:lvl2pPr marL="3820806" indent="-1469541">
              <a:buClr>
                <a:schemeClr val="tx1"/>
              </a:buClr>
              <a:buFont typeface="Georgia" panose="02040502050405020303" pitchFamily="18" charset="0"/>
              <a:buChar char="›"/>
              <a:defRPr>
                <a:solidFill>
                  <a:schemeClr val="tx1"/>
                </a:solidFill>
                <a:latin typeface="Georgia" panose="02040502050405020303" pitchFamily="18" charset="0"/>
                <a:cs typeface="Georgia" panose="02040502050405020303" pitchFamily="18" charset="0"/>
              </a:defRPr>
            </a:lvl2pPr>
            <a:lvl3pPr marL="5878164" indent="-1175633">
              <a:buClr>
                <a:schemeClr val="tx1"/>
              </a:buClr>
              <a:buFont typeface="Georgia" panose="02040502050405020303" pitchFamily="18" charset="0"/>
              <a:buChar char="›"/>
              <a:defRPr>
                <a:solidFill>
                  <a:schemeClr val="tx1"/>
                </a:solidFill>
                <a:latin typeface="Georgia" panose="02040502050405020303" pitchFamily="18" charset="0"/>
                <a:cs typeface="Georgia" panose="02040502050405020303" pitchFamily="18" charset="0"/>
              </a:defRPr>
            </a:lvl3pPr>
            <a:lvl4pPr marL="8229429" indent="-1175633">
              <a:buClr>
                <a:schemeClr val="tx1"/>
              </a:buClr>
              <a:buFont typeface="Georgia" panose="02040502050405020303" pitchFamily="18" charset="0"/>
              <a:buChar char="›"/>
              <a:defRPr>
                <a:solidFill>
                  <a:schemeClr val="tx1"/>
                </a:solidFill>
                <a:latin typeface="Georgia" panose="02040502050405020303" pitchFamily="18" charset="0"/>
                <a:cs typeface="Georgia" panose="02040502050405020303" pitchFamily="18" charset="0"/>
              </a:defRPr>
            </a:lvl4pPr>
            <a:lvl5pPr marL="10580694" indent="-1175633">
              <a:buClr>
                <a:schemeClr val="tx1"/>
              </a:buClr>
              <a:buFont typeface="Georgia" panose="02040502050405020303" pitchFamily="18" charset="0"/>
              <a:buChar char="›"/>
              <a:defRPr>
                <a:solidFill>
                  <a:schemeClr val="tx1"/>
                </a:solidFill>
                <a:latin typeface="Georgia" panose="02040502050405020303" pitchFamily="18" charset="0"/>
                <a:cs typeface="Georgia" panose="02040502050405020303" pitchFamily="18" charset="0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498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5920" y="5120642"/>
            <a:ext cx="14538960" cy="14483081"/>
          </a:xfrm>
          <a:prstGeom prst="rect">
            <a:avLst/>
          </a:prstGeom>
        </p:spPr>
        <p:txBody>
          <a:bodyPr/>
          <a:lstStyle>
            <a:lvl1pPr marL="995363" indent="-995363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8000">
                <a:latin typeface="Georgia" panose="02040502050405020303" pitchFamily="18" charset="0"/>
                <a:cs typeface="Georgia" panose="02040502050405020303" pitchFamily="18" charset="0"/>
              </a:defRPr>
            </a:lvl1pPr>
            <a:lvl2pPr marL="2333625" indent="-962025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7600">
                <a:latin typeface="Georgia" panose="02040502050405020303" pitchFamily="18" charset="0"/>
                <a:cs typeface="Georgia" panose="02040502050405020303" pitchFamily="18" charset="0"/>
              </a:defRPr>
            </a:lvl2pPr>
            <a:lvl3pPr marL="3740150" indent="-127000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7200">
                <a:latin typeface="Georgia" panose="02040502050405020303" pitchFamily="18" charset="0"/>
                <a:cs typeface="Georgia" panose="02040502050405020303" pitchFamily="18" charset="0"/>
              </a:defRPr>
            </a:lvl3pPr>
            <a:lvl4pPr marL="4770438" indent="-92710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6800">
                <a:latin typeface="Georgia" panose="02040502050405020303" pitchFamily="18" charset="0"/>
                <a:cs typeface="Georgia" panose="02040502050405020303" pitchFamily="18" charset="0"/>
              </a:defRPr>
            </a:lvl4pPr>
            <a:lvl5pPr marL="5972175" indent="-858838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6600">
                <a:latin typeface="Georgia" panose="02040502050405020303" pitchFamily="18" charset="0"/>
                <a:cs typeface="Georgia" panose="02040502050405020303" pitchFamily="18" charset="0"/>
              </a:defRPr>
            </a:lvl5pPr>
            <a:lvl6pPr>
              <a:defRPr sz="9300"/>
            </a:lvl6pPr>
            <a:lvl7pPr>
              <a:defRPr sz="9300"/>
            </a:lvl7pPr>
            <a:lvl8pPr>
              <a:defRPr sz="9300"/>
            </a:lvl8pPr>
            <a:lvl9pPr>
              <a:defRPr sz="93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33520" y="5120642"/>
            <a:ext cx="14538960" cy="14483081"/>
          </a:xfrm>
          <a:prstGeom prst="rect">
            <a:avLst/>
          </a:prstGeom>
        </p:spPr>
        <p:txBody>
          <a:bodyPr/>
          <a:lstStyle>
            <a:lvl1pPr marL="1096963" indent="-1096963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8000">
                <a:latin typeface="Georgia" panose="02040502050405020303" pitchFamily="18" charset="0"/>
                <a:cs typeface="Georgia" panose="02040502050405020303" pitchFamily="18" charset="0"/>
              </a:defRPr>
            </a:lvl1pPr>
            <a:lvl2pPr marL="2436813" indent="-109855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7600">
                <a:latin typeface="Georgia" panose="02040502050405020303" pitchFamily="18" charset="0"/>
                <a:cs typeface="Georgia" panose="02040502050405020303" pitchFamily="18" charset="0"/>
              </a:defRPr>
            </a:lvl2pPr>
            <a:lvl3pPr marL="3911600" indent="-127000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7200">
                <a:latin typeface="Georgia" panose="02040502050405020303" pitchFamily="18" charset="0"/>
                <a:cs typeface="Georgia" panose="02040502050405020303" pitchFamily="18" charset="0"/>
              </a:defRPr>
            </a:lvl3pPr>
            <a:lvl4pPr marL="5080000" indent="-92710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7200">
                <a:latin typeface="Georgia" panose="02040502050405020303" pitchFamily="18" charset="0"/>
                <a:cs typeface="Georgia" panose="02040502050405020303" pitchFamily="18" charset="0"/>
              </a:defRPr>
            </a:lvl4pPr>
            <a:lvl5pPr marL="6315075" indent="-127000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6800">
                <a:latin typeface="Georgia" panose="02040502050405020303" pitchFamily="18" charset="0"/>
                <a:cs typeface="Georgia" panose="02040502050405020303" pitchFamily="18" charset="0"/>
              </a:defRPr>
            </a:lvl5pPr>
            <a:lvl6pPr>
              <a:defRPr sz="9300"/>
            </a:lvl6pPr>
            <a:lvl7pPr>
              <a:defRPr sz="9300"/>
            </a:lvl7pPr>
            <a:lvl8pPr>
              <a:defRPr sz="9300"/>
            </a:lvl8pPr>
            <a:lvl9pPr>
              <a:defRPr sz="93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488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3413" y="5015631"/>
            <a:ext cx="14544677" cy="204723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9000" b="0">
                <a:latin typeface="Impact" panose="020B0806030902050204" pitchFamily="34" charset="0"/>
                <a:cs typeface="Impact" panose="020B0806030902050204" pitchFamily="34" charset="0"/>
              </a:defRPr>
            </a:lvl1pPr>
            <a:lvl2pPr marL="2351265" indent="0">
              <a:buNone/>
              <a:defRPr sz="10350" b="1"/>
            </a:lvl2pPr>
            <a:lvl3pPr marL="4702530" indent="0">
              <a:buNone/>
              <a:defRPr sz="9300" b="1"/>
            </a:lvl3pPr>
            <a:lvl4pPr marL="7053797" indent="0">
              <a:buNone/>
              <a:defRPr sz="8250" b="1"/>
            </a:lvl4pPr>
            <a:lvl5pPr marL="9405062" indent="0">
              <a:buNone/>
              <a:defRPr sz="8250" b="1"/>
            </a:lvl5pPr>
            <a:lvl6pPr marL="11756327" indent="0">
              <a:buNone/>
              <a:defRPr sz="8250" b="1"/>
            </a:lvl6pPr>
            <a:lvl7pPr marL="14107592" indent="0">
              <a:buNone/>
              <a:defRPr sz="8250" b="1"/>
            </a:lvl7pPr>
            <a:lvl8pPr marL="16458857" indent="0">
              <a:buNone/>
              <a:defRPr sz="8250" b="1"/>
            </a:lvl8pPr>
            <a:lvl9pPr marL="18810123" indent="0">
              <a:buNone/>
              <a:defRPr sz="8250" b="1"/>
            </a:lvl9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136159" y="5015631"/>
            <a:ext cx="14550390" cy="204723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9000" b="0">
                <a:latin typeface="Impact" panose="020B0806030902050204" pitchFamily="34" charset="0"/>
                <a:cs typeface="Impact" panose="020B0806030902050204" pitchFamily="34" charset="0"/>
              </a:defRPr>
            </a:lvl1pPr>
            <a:lvl2pPr marL="2351265" indent="0">
              <a:buNone/>
              <a:defRPr sz="10350" b="1"/>
            </a:lvl2pPr>
            <a:lvl3pPr marL="4702530" indent="0">
              <a:buNone/>
              <a:defRPr sz="9300" b="1"/>
            </a:lvl3pPr>
            <a:lvl4pPr marL="7053797" indent="0">
              <a:buNone/>
              <a:defRPr sz="8250" b="1"/>
            </a:lvl4pPr>
            <a:lvl5pPr marL="9405062" indent="0">
              <a:buNone/>
              <a:defRPr sz="8250" b="1"/>
            </a:lvl5pPr>
            <a:lvl6pPr marL="11756327" indent="0">
              <a:buNone/>
              <a:defRPr sz="8250" b="1"/>
            </a:lvl6pPr>
            <a:lvl7pPr marL="14107592" indent="0">
              <a:buNone/>
              <a:defRPr sz="8250" b="1"/>
            </a:lvl7pPr>
            <a:lvl8pPr marL="16458857" indent="0">
              <a:buNone/>
              <a:defRPr sz="8250" b="1"/>
            </a:lvl8pPr>
            <a:lvl9pPr marL="18810123" indent="0">
              <a:buNone/>
              <a:defRPr sz="8250" b="1"/>
            </a:lvl9pPr>
          </a:lstStyle>
          <a:p>
            <a:pPr lvl="0"/>
            <a:r>
              <a:rPr lang="en-CA" dirty="0"/>
              <a:t>Click to edit Master text styles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7406873"/>
            <a:ext cx="32918400" cy="0"/>
          </a:xfrm>
          <a:prstGeom prst="line">
            <a:avLst/>
          </a:prstGeom>
          <a:ln w="76200" cmpd="tri">
            <a:solidFill>
              <a:srgbClr val="66006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4B670904-E785-6B43-E653-8C5442C058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130" y="7750878"/>
            <a:ext cx="14538960" cy="11803214"/>
          </a:xfrm>
          <a:prstGeom prst="rect">
            <a:avLst/>
          </a:prstGeom>
        </p:spPr>
        <p:txBody>
          <a:bodyPr/>
          <a:lstStyle>
            <a:lvl1pPr marL="1096963" indent="-1096963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8000">
                <a:latin typeface="Georgia" panose="02040502050405020303" pitchFamily="18" charset="0"/>
                <a:cs typeface="Georgia" panose="02040502050405020303" pitchFamily="18" charset="0"/>
              </a:defRPr>
            </a:lvl1pPr>
            <a:lvl2pPr marL="2436813" indent="-109855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7600">
                <a:latin typeface="Georgia" panose="02040502050405020303" pitchFamily="18" charset="0"/>
                <a:cs typeface="Georgia" panose="02040502050405020303" pitchFamily="18" charset="0"/>
              </a:defRPr>
            </a:lvl2pPr>
            <a:lvl3pPr marL="3911600" indent="-127000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7200">
                <a:latin typeface="Georgia" panose="02040502050405020303" pitchFamily="18" charset="0"/>
                <a:cs typeface="Georgia" panose="02040502050405020303" pitchFamily="18" charset="0"/>
              </a:defRPr>
            </a:lvl3pPr>
            <a:lvl4pPr marL="5080000" indent="-92710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7200">
                <a:latin typeface="Georgia" panose="02040502050405020303" pitchFamily="18" charset="0"/>
                <a:cs typeface="Georgia" panose="02040502050405020303" pitchFamily="18" charset="0"/>
              </a:defRPr>
            </a:lvl4pPr>
            <a:lvl5pPr marL="6315075" indent="-127000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6800">
                <a:latin typeface="Georgia" panose="02040502050405020303" pitchFamily="18" charset="0"/>
                <a:cs typeface="Georgia" panose="02040502050405020303" pitchFamily="18" charset="0"/>
              </a:defRPr>
            </a:lvl5pPr>
            <a:lvl6pPr>
              <a:defRPr sz="9300"/>
            </a:lvl6pPr>
            <a:lvl7pPr>
              <a:defRPr sz="9300"/>
            </a:lvl7pPr>
            <a:lvl8pPr>
              <a:defRPr sz="9300"/>
            </a:lvl8pPr>
            <a:lvl9pPr>
              <a:defRPr sz="93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825D8C03-D7E7-64A1-F462-2FEC79D7B676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17147589" y="7750877"/>
            <a:ext cx="14538960" cy="11803214"/>
          </a:xfrm>
          <a:prstGeom prst="rect">
            <a:avLst/>
          </a:prstGeom>
        </p:spPr>
        <p:txBody>
          <a:bodyPr/>
          <a:lstStyle>
            <a:lvl1pPr marL="1096963" indent="-1096963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8000">
                <a:latin typeface="Georgia" panose="02040502050405020303" pitchFamily="18" charset="0"/>
                <a:cs typeface="Georgia" panose="02040502050405020303" pitchFamily="18" charset="0"/>
              </a:defRPr>
            </a:lvl1pPr>
            <a:lvl2pPr marL="2436813" indent="-109855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7600">
                <a:latin typeface="Georgia" panose="02040502050405020303" pitchFamily="18" charset="0"/>
                <a:cs typeface="Georgia" panose="02040502050405020303" pitchFamily="18" charset="0"/>
              </a:defRPr>
            </a:lvl2pPr>
            <a:lvl3pPr marL="3911600" indent="-127000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7200">
                <a:latin typeface="Georgia" panose="02040502050405020303" pitchFamily="18" charset="0"/>
                <a:cs typeface="Georgia" panose="02040502050405020303" pitchFamily="18" charset="0"/>
              </a:defRPr>
            </a:lvl3pPr>
            <a:lvl4pPr marL="5080000" indent="-92710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7200">
                <a:latin typeface="Georgia" panose="02040502050405020303" pitchFamily="18" charset="0"/>
                <a:cs typeface="Georgia" panose="02040502050405020303" pitchFamily="18" charset="0"/>
              </a:defRPr>
            </a:lvl4pPr>
            <a:lvl5pPr marL="6315075" indent="-127000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6800">
                <a:latin typeface="Georgia" panose="02040502050405020303" pitchFamily="18" charset="0"/>
                <a:cs typeface="Georgia" panose="02040502050405020303" pitchFamily="18" charset="0"/>
              </a:defRPr>
            </a:lvl5pPr>
            <a:lvl6pPr>
              <a:defRPr sz="9300"/>
            </a:lvl6pPr>
            <a:lvl7pPr>
              <a:defRPr sz="9300"/>
            </a:lvl7pPr>
            <a:lvl8pPr>
              <a:defRPr sz="9300"/>
            </a:lvl8pPr>
            <a:lvl9pPr>
              <a:defRPr sz="93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038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61913" y="523373"/>
            <a:ext cx="32980314" cy="32462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84008" y="735940"/>
            <a:ext cx="29626560" cy="2839348"/>
          </a:xfrm>
          <a:prstGeom prst="rect">
            <a:avLst/>
          </a:prstGeom>
        </p:spPr>
        <p:txBody>
          <a:bodyPr vert="horz" lIns="313502" tIns="156751" rIns="313502" bIns="156751" rtlCol="0" anchor="ctr">
            <a:noAutofit/>
          </a:bodyPr>
          <a:lstStyle/>
          <a:p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7A6EBE0-08BA-471D-AFFC-3111A21F5250}"/>
              </a:ext>
            </a:extLst>
          </p:cNvPr>
          <p:cNvGrpSpPr/>
          <p:nvPr userDrawn="1"/>
        </p:nvGrpSpPr>
        <p:grpSpPr>
          <a:xfrm>
            <a:off x="-61912" y="-155643"/>
            <a:ext cx="33023858" cy="750597"/>
            <a:chOff x="421830" y="1342659"/>
            <a:chExt cx="10018760" cy="29055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4A3904B-FF3D-4B0C-8E4E-DE0009378B30}"/>
                </a:ext>
              </a:extLst>
            </p:cNvPr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E0D21B5-2B6C-4C1D-8BE9-C2B2EB934DE9}"/>
                </a:ext>
              </a:extLst>
            </p:cNvPr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709D34D-F431-4EF0-9806-03DB70F7A60E}"/>
                </a:ext>
              </a:extLst>
            </p:cNvPr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04C71E2-762B-42BD-91A6-9B5B9870BD7E}"/>
                </a:ext>
              </a:extLst>
            </p:cNvPr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CA14226-00BF-4B02-80BF-508F7DF43322}"/>
                </a:ext>
              </a:extLst>
            </p:cNvPr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33C75890-2F47-FEBC-13DD-E3FB1990BA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62188" y="5842000"/>
            <a:ext cx="28394025" cy="139244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DA2159-3091-B830-43D3-28800347F765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6151054" y="20110209"/>
            <a:ext cx="16294703" cy="1835391"/>
          </a:xfrm>
          <a:prstGeom prst="rect">
            <a:avLst/>
          </a:prstGeom>
        </p:spPr>
      </p:pic>
      <p:pic>
        <p:nvPicPr>
          <p:cNvPr id="8" name="Picture 7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2B73BD70-B5FB-C935-17FA-28A7BAE80E99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19766492"/>
            <a:ext cx="10774383" cy="241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61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8" r:id="rId3"/>
    <p:sldLayoutId id="2147483769" r:id="rId4"/>
  </p:sldLayoutIdLst>
  <p:txStyles>
    <p:titleStyle>
      <a:lvl1pPr algn="ctr" defTabSz="2351265" rtl="0" eaLnBrk="1" latinLnBrk="0" hangingPunct="1">
        <a:spcBef>
          <a:spcPct val="0"/>
        </a:spcBef>
        <a:buNone/>
        <a:defRPr sz="14400" kern="1200">
          <a:solidFill>
            <a:schemeClr val="bg1"/>
          </a:solidFill>
          <a:latin typeface="Impact" panose="020B0806030902050204" pitchFamily="34" charset="0"/>
          <a:ea typeface="+mj-ea"/>
          <a:cs typeface="Impact" panose="020B0806030902050204" pitchFamily="34" charset="0"/>
        </a:defRPr>
      </a:lvl1pPr>
    </p:titleStyle>
    <p:bodyStyle>
      <a:lvl1pPr marL="1763450" indent="-1763450" algn="l" defTabSz="2351265" rtl="0" eaLnBrk="1" latinLnBrk="0" hangingPunct="1">
        <a:spcBef>
          <a:spcPct val="20000"/>
        </a:spcBef>
        <a:buFont typeface="Arial"/>
        <a:buChar char="•"/>
        <a:defRPr sz="144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1pPr>
      <a:lvl2pPr marL="3820806" indent="-1469541" algn="l" defTabSz="2351265" rtl="0" eaLnBrk="1" latinLnBrk="0" hangingPunct="1">
        <a:spcBef>
          <a:spcPct val="20000"/>
        </a:spcBef>
        <a:buFont typeface="Arial"/>
        <a:buChar char="–"/>
        <a:defRPr sz="135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2pPr>
      <a:lvl3pPr marL="5878164" indent="-1175633" algn="l" defTabSz="2351265" rtl="0" eaLnBrk="1" latinLnBrk="0" hangingPunct="1">
        <a:spcBef>
          <a:spcPct val="20000"/>
        </a:spcBef>
        <a:buFont typeface="Arial"/>
        <a:buChar char="•"/>
        <a:defRPr sz="123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3pPr>
      <a:lvl4pPr marL="8229429" indent="-1175633" algn="l" defTabSz="2351265" rtl="0" eaLnBrk="1" latinLnBrk="0" hangingPunct="1">
        <a:spcBef>
          <a:spcPct val="20000"/>
        </a:spcBef>
        <a:buFont typeface="Arial"/>
        <a:buChar char="–"/>
        <a:defRPr sz="1035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4pPr>
      <a:lvl5pPr marL="10580694" indent="-1175633" algn="l" defTabSz="2351265" rtl="0" eaLnBrk="1" latinLnBrk="0" hangingPunct="1">
        <a:spcBef>
          <a:spcPct val="20000"/>
        </a:spcBef>
        <a:buFont typeface="Arial"/>
        <a:buChar char="»"/>
        <a:defRPr sz="1035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5pPr>
      <a:lvl6pPr marL="12931959" indent="-1175633" algn="l" defTabSz="2351265" rtl="0" eaLnBrk="1" latinLnBrk="0" hangingPunct="1">
        <a:spcBef>
          <a:spcPct val="20000"/>
        </a:spcBef>
        <a:buFont typeface="Arial"/>
        <a:buChar char="•"/>
        <a:defRPr sz="10350" kern="1200">
          <a:solidFill>
            <a:schemeClr val="tx1"/>
          </a:solidFill>
          <a:latin typeface="+mn-lt"/>
          <a:ea typeface="+mn-ea"/>
          <a:cs typeface="+mn-cs"/>
        </a:defRPr>
      </a:lvl6pPr>
      <a:lvl7pPr marL="15283224" indent="-1175633" algn="l" defTabSz="2351265" rtl="0" eaLnBrk="1" latinLnBrk="0" hangingPunct="1">
        <a:spcBef>
          <a:spcPct val="20000"/>
        </a:spcBef>
        <a:buFont typeface="Arial"/>
        <a:buChar char="•"/>
        <a:defRPr sz="10350" kern="1200">
          <a:solidFill>
            <a:schemeClr val="tx1"/>
          </a:solidFill>
          <a:latin typeface="+mn-lt"/>
          <a:ea typeface="+mn-ea"/>
          <a:cs typeface="+mn-cs"/>
        </a:defRPr>
      </a:lvl7pPr>
      <a:lvl8pPr marL="17634491" indent="-1175633" algn="l" defTabSz="2351265" rtl="0" eaLnBrk="1" latinLnBrk="0" hangingPunct="1">
        <a:spcBef>
          <a:spcPct val="20000"/>
        </a:spcBef>
        <a:buFont typeface="Arial"/>
        <a:buChar char="•"/>
        <a:defRPr sz="10350" kern="1200">
          <a:solidFill>
            <a:schemeClr val="tx1"/>
          </a:solidFill>
          <a:latin typeface="+mn-lt"/>
          <a:ea typeface="+mn-ea"/>
          <a:cs typeface="+mn-cs"/>
        </a:defRPr>
      </a:lvl8pPr>
      <a:lvl9pPr marL="19985756" indent="-1175633" algn="l" defTabSz="2351265" rtl="0" eaLnBrk="1" latinLnBrk="0" hangingPunct="1">
        <a:spcBef>
          <a:spcPct val="20000"/>
        </a:spcBef>
        <a:buFont typeface="Arial"/>
        <a:buChar char="•"/>
        <a:defRPr sz="10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351265" rtl="0" eaLnBrk="1" latinLnBrk="0" hangingPunct="1">
        <a:defRPr sz="9300" kern="1200">
          <a:solidFill>
            <a:schemeClr val="tx1"/>
          </a:solidFill>
          <a:latin typeface="+mn-lt"/>
          <a:ea typeface="+mn-ea"/>
          <a:cs typeface="+mn-cs"/>
        </a:defRPr>
      </a:lvl1pPr>
      <a:lvl2pPr marL="2351265" algn="l" defTabSz="2351265" rtl="0" eaLnBrk="1" latinLnBrk="0" hangingPunct="1">
        <a:defRPr sz="9300" kern="1200">
          <a:solidFill>
            <a:schemeClr val="tx1"/>
          </a:solidFill>
          <a:latin typeface="+mn-lt"/>
          <a:ea typeface="+mn-ea"/>
          <a:cs typeface="+mn-cs"/>
        </a:defRPr>
      </a:lvl2pPr>
      <a:lvl3pPr marL="4702530" algn="l" defTabSz="2351265" rtl="0" eaLnBrk="1" latinLnBrk="0" hangingPunct="1">
        <a:defRPr sz="9300" kern="1200">
          <a:solidFill>
            <a:schemeClr val="tx1"/>
          </a:solidFill>
          <a:latin typeface="+mn-lt"/>
          <a:ea typeface="+mn-ea"/>
          <a:cs typeface="+mn-cs"/>
        </a:defRPr>
      </a:lvl3pPr>
      <a:lvl4pPr marL="7053797" algn="l" defTabSz="2351265" rtl="0" eaLnBrk="1" latinLnBrk="0" hangingPunct="1">
        <a:defRPr sz="9300" kern="1200">
          <a:solidFill>
            <a:schemeClr val="tx1"/>
          </a:solidFill>
          <a:latin typeface="+mn-lt"/>
          <a:ea typeface="+mn-ea"/>
          <a:cs typeface="+mn-cs"/>
        </a:defRPr>
      </a:lvl4pPr>
      <a:lvl5pPr marL="9405062" algn="l" defTabSz="2351265" rtl="0" eaLnBrk="1" latinLnBrk="0" hangingPunct="1">
        <a:defRPr sz="9300" kern="1200">
          <a:solidFill>
            <a:schemeClr val="tx1"/>
          </a:solidFill>
          <a:latin typeface="+mn-lt"/>
          <a:ea typeface="+mn-ea"/>
          <a:cs typeface="+mn-cs"/>
        </a:defRPr>
      </a:lvl5pPr>
      <a:lvl6pPr marL="11756327" algn="l" defTabSz="2351265" rtl="0" eaLnBrk="1" latinLnBrk="0" hangingPunct="1">
        <a:defRPr sz="9300" kern="1200">
          <a:solidFill>
            <a:schemeClr val="tx1"/>
          </a:solidFill>
          <a:latin typeface="+mn-lt"/>
          <a:ea typeface="+mn-ea"/>
          <a:cs typeface="+mn-cs"/>
        </a:defRPr>
      </a:lvl6pPr>
      <a:lvl7pPr marL="14107592" algn="l" defTabSz="2351265" rtl="0" eaLnBrk="1" latinLnBrk="0" hangingPunct="1">
        <a:defRPr sz="93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8857" algn="l" defTabSz="2351265" rtl="0" eaLnBrk="1" latinLnBrk="0" hangingPunct="1">
        <a:defRPr sz="9300" kern="1200">
          <a:solidFill>
            <a:schemeClr val="tx1"/>
          </a:solidFill>
          <a:latin typeface="+mn-lt"/>
          <a:ea typeface="+mn-ea"/>
          <a:cs typeface="+mn-cs"/>
        </a:defRPr>
      </a:lvl8pPr>
      <a:lvl9pPr marL="18810123" algn="l" defTabSz="2351265" rtl="0" eaLnBrk="1" latinLnBrk="0" hangingPunct="1">
        <a:defRPr sz="9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480" userDrawn="1">
          <p15:clr>
            <a:srgbClr val="F26B43"/>
          </p15:clr>
        </p15:guide>
        <p15:guide id="2" pos="1036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A7CFA-1FA3-5A17-A8D3-8B5548D4A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4008" y="735940"/>
            <a:ext cx="29626560" cy="1918122"/>
          </a:xfrm>
        </p:spPr>
        <p:txBody>
          <a:bodyPr/>
          <a:lstStyle/>
          <a:p>
            <a:r>
              <a:rPr lang="en-US" sz="6600" dirty="0"/>
              <a:t>Development and implementation of non-intrusive eye tracking technology in a flight simulator: Building a robust collection and analytics pipeline</a:t>
            </a:r>
            <a:endParaRPr lang="en-US" sz="8800" dirty="0"/>
          </a:p>
        </p:txBody>
      </p:sp>
      <p:sp>
        <p:nvSpPr>
          <p:cNvPr id="13" name="Date Placeholder 6">
            <a:extLst>
              <a:ext uri="{FF2B5EF4-FFF2-40B4-BE49-F238E27FC236}">
                <a16:creationId xmlns:a16="http://schemas.microsoft.com/office/drawing/2014/main" id="{4C5B70E0-1E82-7FD4-AE37-B298807FCFC2}"/>
              </a:ext>
            </a:extLst>
          </p:cNvPr>
          <p:cNvSpPr txBox="1">
            <a:spLocks/>
          </p:cNvSpPr>
          <p:nvPr/>
        </p:nvSpPr>
        <p:spPr>
          <a:xfrm>
            <a:off x="450152" y="4417283"/>
            <a:ext cx="13485306" cy="981422"/>
          </a:xfrm>
          <a:prstGeom prst="rect">
            <a:avLst/>
          </a:prstGeom>
          <a:solidFill>
            <a:srgbClr val="FFD54F"/>
          </a:solidFill>
        </p:spPr>
        <p:txBody>
          <a:bodyPr/>
          <a:lstStyle>
            <a:defPPr>
              <a:defRPr lang="en-US"/>
            </a:defPPr>
            <a:lvl1pPr algn="l" defTabSz="156751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Bold" pitchFamily="-107" charset="0"/>
                <a:ea typeface="ＭＳ Ｐゴシック" pitchFamily="-107" charset="-128"/>
                <a:cs typeface="ＭＳ Ｐゴシック" pitchFamily="-107" charset="-128"/>
              </a:defRPr>
            </a:lvl1pPr>
            <a:lvl2pPr marL="1567510" algn="l" defTabSz="156751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Bold" pitchFamily="-107" charset="0"/>
                <a:ea typeface="ＭＳ Ｐゴシック" pitchFamily="-107" charset="-128"/>
                <a:cs typeface="ＭＳ Ｐゴシック" pitchFamily="-107" charset="-128"/>
              </a:defRPr>
            </a:lvl2pPr>
            <a:lvl3pPr marL="3135020" algn="l" defTabSz="156751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Bold" pitchFamily="-107" charset="0"/>
                <a:ea typeface="ＭＳ Ｐゴシック" pitchFamily="-107" charset="-128"/>
                <a:cs typeface="ＭＳ Ｐゴシック" pitchFamily="-107" charset="-128"/>
              </a:defRPr>
            </a:lvl3pPr>
            <a:lvl4pPr marL="4702531" algn="l" defTabSz="156751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Bold" pitchFamily="-107" charset="0"/>
                <a:ea typeface="ＭＳ Ｐゴシック" pitchFamily="-107" charset="-128"/>
                <a:cs typeface="ＭＳ Ｐゴシック" pitchFamily="-107" charset="-128"/>
              </a:defRPr>
            </a:lvl4pPr>
            <a:lvl5pPr marL="6270041" algn="l" defTabSz="156751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Bold" pitchFamily="-107" charset="0"/>
                <a:ea typeface="ＭＳ Ｐゴシック" pitchFamily="-107" charset="-128"/>
                <a:cs typeface="ＭＳ Ｐゴシック" pitchFamily="-107" charset="-128"/>
              </a:defRPr>
            </a:lvl5pPr>
            <a:lvl6pPr marL="7837551" algn="l" defTabSz="1567510" rtl="0" eaLnBrk="1" latinLnBrk="0" hangingPunct="1">
              <a:defRPr kern="1200">
                <a:solidFill>
                  <a:schemeClr val="tx1"/>
                </a:solidFill>
                <a:latin typeface="Gotham Bold" pitchFamily="-107" charset="0"/>
                <a:ea typeface="ＭＳ Ｐゴシック" pitchFamily="-107" charset="-128"/>
                <a:cs typeface="ＭＳ Ｐゴシック" pitchFamily="-107" charset="-128"/>
              </a:defRPr>
            </a:lvl6pPr>
            <a:lvl7pPr marL="9405061" algn="l" defTabSz="1567510" rtl="0" eaLnBrk="1" latinLnBrk="0" hangingPunct="1">
              <a:defRPr kern="1200">
                <a:solidFill>
                  <a:schemeClr val="tx1"/>
                </a:solidFill>
                <a:latin typeface="Gotham Bold" pitchFamily="-107" charset="0"/>
                <a:ea typeface="ＭＳ Ｐゴシック" pitchFamily="-107" charset="-128"/>
                <a:cs typeface="ＭＳ Ｐゴシック" pitchFamily="-107" charset="-128"/>
              </a:defRPr>
            </a:lvl7pPr>
            <a:lvl8pPr marL="10972571" algn="l" defTabSz="1567510" rtl="0" eaLnBrk="1" latinLnBrk="0" hangingPunct="1">
              <a:defRPr kern="1200">
                <a:solidFill>
                  <a:schemeClr val="tx1"/>
                </a:solidFill>
                <a:latin typeface="Gotham Bold" pitchFamily="-107" charset="0"/>
                <a:ea typeface="ＭＳ Ｐゴシック" pitchFamily="-107" charset="-128"/>
                <a:cs typeface="ＭＳ Ｐゴシック" pitchFamily="-107" charset="-128"/>
              </a:defRPr>
            </a:lvl8pPr>
            <a:lvl9pPr marL="12540082" algn="l" defTabSz="1567510" rtl="0" eaLnBrk="1" latinLnBrk="0" hangingPunct="1">
              <a:defRPr kern="1200">
                <a:solidFill>
                  <a:schemeClr val="tx1"/>
                </a:solidFill>
                <a:latin typeface="Gotham Bold" pitchFamily="-107" charset="0"/>
                <a:ea typeface="ＭＳ Ｐゴシック" pitchFamily="-107" charset="-128"/>
                <a:cs typeface="ＭＳ Ｐゴシック" pitchFamily="-107" charset="-128"/>
              </a:defRPr>
            </a:lvl9pPr>
          </a:lstStyle>
          <a:p>
            <a:pPr algn="ctr"/>
            <a:r>
              <a:rPr lang="en-US" sz="5400" b="1" dirty="0"/>
              <a:t>Background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A04E39-2BD8-F1FD-F189-52ADBDAA9D05}"/>
              </a:ext>
            </a:extLst>
          </p:cNvPr>
          <p:cNvSpPr txBox="1"/>
          <p:nvPr/>
        </p:nvSpPr>
        <p:spPr>
          <a:xfrm>
            <a:off x="450152" y="5722146"/>
            <a:ext cx="13485305" cy="5863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Simulators can aid in skill development and improve pilot training sustainability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Eye tracking provides insight into information processing and performance; thus, can be used to enhance pilot training outcomes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PROBLEM</a:t>
            </a:r>
            <a:r>
              <a:rPr lang="en-US" sz="32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 </a:t>
            </a:r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inefficient approaches for signal collection and analysis have hindered the effectiveness and uptake of eye tracking in flight simulators</a:t>
            </a:r>
            <a:endParaRPr lang="en-US" sz="32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6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AIM</a:t>
            </a:r>
            <a:r>
              <a:rPr lang="en-US" sz="32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:</a:t>
            </a:r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to develop a robust methodology for the effective implementation of an eye tracking system into a high-fidelity simulator</a:t>
            </a:r>
            <a:endParaRPr lang="en-US" sz="3200" b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6" name="Date Placeholder 6">
            <a:extLst>
              <a:ext uri="{FF2B5EF4-FFF2-40B4-BE49-F238E27FC236}">
                <a16:creationId xmlns:a16="http://schemas.microsoft.com/office/drawing/2014/main" id="{B28AB60D-43A7-EFFE-8D33-8EC4B1CAD818}"/>
              </a:ext>
            </a:extLst>
          </p:cNvPr>
          <p:cNvSpPr txBox="1">
            <a:spLocks/>
          </p:cNvSpPr>
          <p:nvPr/>
        </p:nvSpPr>
        <p:spPr>
          <a:xfrm>
            <a:off x="14359468" y="4417283"/>
            <a:ext cx="18108782" cy="981422"/>
          </a:xfrm>
          <a:prstGeom prst="rect">
            <a:avLst/>
          </a:prstGeom>
          <a:solidFill>
            <a:srgbClr val="FFD54F"/>
          </a:solidFill>
        </p:spPr>
        <p:txBody>
          <a:bodyPr/>
          <a:lstStyle>
            <a:defPPr>
              <a:defRPr lang="en-US"/>
            </a:defPPr>
            <a:lvl1pPr algn="l" defTabSz="156751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Bold" pitchFamily="-107" charset="0"/>
                <a:ea typeface="ＭＳ Ｐゴシック" pitchFamily="-107" charset="-128"/>
                <a:cs typeface="ＭＳ Ｐゴシック" pitchFamily="-107" charset="-128"/>
              </a:defRPr>
            </a:lvl1pPr>
            <a:lvl2pPr marL="1567510" algn="l" defTabSz="156751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Bold" pitchFamily="-107" charset="0"/>
                <a:ea typeface="ＭＳ Ｐゴシック" pitchFamily="-107" charset="-128"/>
                <a:cs typeface="ＭＳ Ｐゴシック" pitchFamily="-107" charset="-128"/>
              </a:defRPr>
            </a:lvl2pPr>
            <a:lvl3pPr marL="3135020" algn="l" defTabSz="156751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Bold" pitchFamily="-107" charset="0"/>
                <a:ea typeface="ＭＳ Ｐゴシック" pitchFamily="-107" charset="-128"/>
                <a:cs typeface="ＭＳ Ｐゴシック" pitchFamily="-107" charset="-128"/>
              </a:defRPr>
            </a:lvl3pPr>
            <a:lvl4pPr marL="4702531" algn="l" defTabSz="156751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Bold" pitchFamily="-107" charset="0"/>
                <a:ea typeface="ＭＳ Ｐゴシック" pitchFamily="-107" charset="-128"/>
                <a:cs typeface="ＭＳ Ｐゴシック" pitchFamily="-107" charset="-128"/>
              </a:defRPr>
            </a:lvl4pPr>
            <a:lvl5pPr marL="6270041" algn="l" defTabSz="156751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Gotham Bold" pitchFamily="-107" charset="0"/>
                <a:ea typeface="ＭＳ Ｐゴシック" pitchFamily="-107" charset="-128"/>
                <a:cs typeface="ＭＳ Ｐゴシック" pitchFamily="-107" charset="-128"/>
              </a:defRPr>
            </a:lvl5pPr>
            <a:lvl6pPr marL="7837551" algn="l" defTabSz="1567510" rtl="0" eaLnBrk="1" latinLnBrk="0" hangingPunct="1">
              <a:defRPr kern="1200">
                <a:solidFill>
                  <a:schemeClr val="tx1"/>
                </a:solidFill>
                <a:latin typeface="Gotham Bold" pitchFamily="-107" charset="0"/>
                <a:ea typeface="ＭＳ Ｐゴシック" pitchFamily="-107" charset="-128"/>
                <a:cs typeface="ＭＳ Ｐゴシック" pitchFamily="-107" charset="-128"/>
              </a:defRPr>
            </a:lvl6pPr>
            <a:lvl7pPr marL="9405061" algn="l" defTabSz="1567510" rtl="0" eaLnBrk="1" latinLnBrk="0" hangingPunct="1">
              <a:defRPr kern="1200">
                <a:solidFill>
                  <a:schemeClr val="tx1"/>
                </a:solidFill>
                <a:latin typeface="Gotham Bold" pitchFamily="-107" charset="0"/>
                <a:ea typeface="ＭＳ Ｐゴシック" pitchFamily="-107" charset="-128"/>
                <a:cs typeface="ＭＳ Ｐゴシック" pitchFamily="-107" charset="-128"/>
              </a:defRPr>
            </a:lvl7pPr>
            <a:lvl8pPr marL="10972571" algn="l" defTabSz="1567510" rtl="0" eaLnBrk="1" latinLnBrk="0" hangingPunct="1">
              <a:defRPr kern="1200">
                <a:solidFill>
                  <a:schemeClr val="tx1"/>
                </a:solidFill>
                <a:latin typeface="Gotham Bold" pitchFamily="-107" charset="0"/>
                <a:ea typeface="ＭＳ Ｐゴシック" pitchFamily="-107" charset="-128"/>
                <a:cs typeface="ＭＳ Ｐゴシック" pitchFamily="-107" charset="-128"/>
              </a:defRPr>
            </a:lvl8pPr>
            <a:lvl9pPr marL="12540082" algn="l" defTabSz="1567510" rtl="0" eaLnBrk="1" latinLnBrk="0" hangingPunct="1">
              <a:defRPr kern="1200">
                <a:solidFill>
                  <a:schemeClr val="tx1"/>
                </a:solidFill>
                <a:latin typeface="Gotham Bold" pitchFamily="-107" charset="0"/>
                <a:ea typeface="ＭＳ Ｐゴシック" pitchFamily="-107" charset="-128"/>
                <a:cs typeface="ＭＳ Ｐゴシック" pitchFamily="-107" charset="-128"/>
              </a:defRPr>
            </a:lvl9pPr>
          </a:lstStyle>
          <a:p>
            <a:pPr algn="ctr"/>
            <a:r>
              <a:rPr lang="en-US" sz="5400" b="1" dirty="0"/>
              <a:t>Objectives &amp; Conclusion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F61173A-F4A3-8869-54B7-75589CB22A1D}"/>
              </a:ext>
            </a:extLst>
          </p:cNvPr>
          <p:cNvSpPr txBox="1"/>
          <p:nvPr/>
        </p:nvSpPr>
        <p:spPr>
          <a:xfrm>
            <a:off x="14604250" y="5575722"/>
            <a:ext cx="9201439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arenR"/>
            </a:pPr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create a standardized training manual for eye tracker setup and calibration in the flight simulator.</a:t>
            </a:r>
          </a:p>
          <a:p>
            <a:pPr marL="742950" indent="-742950">
              <a:buAutoNum type="arabicParenR"/>
            </a:pPr>
            <a:endParaRPr lang="en-US" sz="3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42950" indent="-742950">
              <a:buAutoNum type="arabicParenR"/>
            </a:pPr>
            <a:endParaRPr lang="en-US" sz="3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42950" indent="-742950">
              <a:buFontTx/>
              <a:buAutoNum type="arabicParenR"/>
            </a:pPr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implement temporal synchronization of the eye tracker with the simulator instrumentation.</a:t>
            </a:r>
          </a:p>
          <a:p>
            <a:pPr marL="742950" indent="-742950">
              <a:buFontTx/>
              <a:buAutoNum type="arabicParenR"/>
            </a:pPr>
            <a:endParaRPr lang="en-US" sz="3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42950" indent="-742950">
              <a:buFontTx/>
              <a:buAutoNum type="arabicParenR"/>
            </a:pPr>
            <a:endParaRPr lang="en-US" sz="3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742950" indent="-742950">
              <a:buFontTx/>
              <a:buAutoNum type="arabicParenR"/>
            </a:pPr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 develop an analysis pipeline allowing extraction of gaze metrics including fixations, entropy and pupil dynamics related to scene Areas of Interest (AOIs), facilitated by fiducial markers.</a:t>
            </a:r>
          </a:p>
          <a:p>
            <a:pPr marL="742950" indent="-742950">
              <a:buFontTx/>
              <a:buAutoNum type="arabicParenR"/>
            </a:pPr>
            <a:endParaRPr lang="en-US" sz="3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6D6F214B-D37B-ACEC-EF7C-E875626BF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169144" y="13547889"/>
            <a:ext cx="6824648" cy="3859754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303E4FB3-9B22-CD15-0052-4EDE36D846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01" t="3719" r="3370" b="3665"/>
          <a:stretch/>
        </p:blipFill>
        <p:spPr>
          <a:xfrm>
            <a:off x="450152" y="12065443"/>
            <a:ext cx="9201439" cy="68246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22548C7-4C6E-2AD8-58DC-2BEC7DB0437F}"/>
              </a:ext>
            </a:extLst>
          </p:cNvPr>
          <p:cNvSpPr txBox="1"/>
          <p:nvPr/>
        </p:nvSpPr>
        <p:spPr>
          <a:xfrm>
            <a:off x="-228600" y="3657600"/>
            <a:ext cx="33147000" cy="54411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6A063B-C77D-BE4A-1B5D-BF5F38298D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47466" y="13179873"/>
            <a:ext cx="12520782" cy="70429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527A9E8-5E89-AE11-9455-392630E94776}"/>
              </a:ext>
            </a:extLst>
          </p:cNvPr>
          <p:cNvSpPr txBox="1"/>
          <p:nvPr/>
        </p:nvSpPr>
        <p:spPr>
          <a:xfrm>
            <a:off x="14604249" y="14257867"/>
            <a:ext cx="5343217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CONCLUSION: </a:t>
            </a:r>
            <a:r>
              <a:rPr lang="en-US" sz="32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Objectives 1&amp;2 have been successfully achieved. We are currently working on optimizing objective 3 for the efficient processing of simulator and eye-tracking signal output</a:t>
            </a:r>
          </a:p>
          <a:p>
            <a:pPr marL="742950" indent="-742950">
              <a:buFontTx/>
              <a:buAutoNum type="arabicParenR"/>
            </a:pPr>
            <a:endParaRPr lang="en-US" sz="32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925F706-3F44-A78A-C178-63AF2D3FE0C8}"/>
              </a:ext>
            </a:extLst>
          </p:cNvPr>
          <p:cNvSpPr txBox="1">
            <a:spLocks/>
          </p:cNvSpPr>
          <p:nvPr/>
        </p:nvSpPr>
        <p:spPr>
          <a:xfrm>
            <a:off x="1393029" y="2530909"/>
            <a:ext cx="29626560" cy="1918122"/>
          </a:xfrm>
          <a:prstGeom prst="rect">
            <a:avLst/>
          </a:prstGeom>
        </p:spPr>
        <p:txBody>
          <a:bodyPr vert="horz" lIns="313502" tIns="156751" rIns="313502" bIns="156751" rtlCol="0" anchor="ctr">
            <a:noAutofit/>
          </a:bodyPr>
          <a:lstStyle>
            <a:lvl1pPr algn="ctr" defTabSz="2351265" rtl="0" eaLnBrk="1" latinLnBrk="0" hangingPunct="1">
              <a:spcBef>
                <a:spcPct val="0"/>
              </a:spcBef>
              <a:buNone/>
              <a:defRPr sz="14400" kern="1200">
                <a:solidFill>
                  <a:schemeClr val="bg1"/>
                </a:solidFill>
                <a:latin typeface="Impact" panose="020B0806030902050204" pitchFamily="34" charset="0"/>
                <a:ea typeface="+mj-ea"/>
                <a:cs typeface="Impact" panose="020B0806030902050204" pitchFamily="34" charset="0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sz="4000" dirty="0"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n-US" sz="4000" baseline="30000" dirty="0"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n-US" sz="4000" dirty="0"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Ayala, N., </a:t>
            </a:r>
            <a:r>
              <a:rPr lang="en-US" sz="4000" baseline="30000" dirty="0"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n-US" sz="4000" dirty="0"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Sharma, N., </a:t>
            </a:r>
            <a:r>
              <a:rPr lang="en-US" sz="4000" baseline="30000" dirty="0"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n-US" sz="4000" dirty="0"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Zargari, S., </a:t>
            </a:r>
            <a:r>
              <a:rPr lang="en-US" sz="4000" baseline="30000" dirty="0"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n-US" sz="4000" dirty="0"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Martin Calderon, C., </a:t>
            </a:r>
            <a:r>
              <a:rPr lang="en-US" sz="4000" baseline="30000" dirty="0"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3</a:t>
            </a:r>
            <a:r>
              <a:rPr lang="en-US" sz="4000" dirty="0"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Mardanbegi, D., </a:t>
            </a:r>
            <a:r>
              <a:rPr lang="en-US" sz="4000" baseline="30000" dirty="0"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2</a:t>
            </a:r>
            <a:r>
              <a:rPr lang="en-US" sz="4000" dirty="0"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Duchowski, A., &amp; </a:t>
            </a:r>
            <a:r>
              <a:rPr lang="en-US" sz="4000" baseline="30000" dirty="0"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n-US" sz="4000" dirty="0"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Niechwiej-Szwedo, E.</a:t>
            </a:r>
          </a:p>
          <a:p>
            <a:pPr fontAlgn="auto">
              <a:spcAft>
                <a:spcPts val="0"/>
              </a:spcAft>
            </a:pPr>
            <a:r>
              <a:rPr lang="en-US" sz="4000" baseline="30000" dirty="0"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r>
              <a:rPr lang="en-US" sz="4000" dirty="0"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University of Waterloo, Waterloo, ON, Canada; </a:t>
            </a:r>
            <a:r>
              <a:rPr lang="en-US" sz="4000" baseline="30000" dirty="0"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2</a:t>
            </a:r>
            <a:r>
              <a:rPr lang="en-US" sz="4000" dirty="0"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Clemson University, Clemson, SC, USA; </a:t>
            </a:r>
            <a:r>
              <a:rPr lang="en-US" sz="4000" baseline="30000" dirty="0"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3</a:t>
            </a:r>
            <a:r>
              <a:rPr lang="en-US" sz="4000" dirty="0">
                <a:latin typeface="+mj-lt"/>
                <a:ea typeface="Verdana" panose="020B0604030504040204" pitchFamily="34" charset="0"/>
                <a:cs typeface="Verdana" panose="020B0604030504040204" pitchFamily="34" charset="0"/>
              </a:rPr>
              <a:t> AdHawk Microsystems, Waterloo, ON, Canada</a:t>
            </a:r>
            <a:endParaRPr lang="en-US" sz="5400" dirty="0">
              <a:latin typeface="+mj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0EE560-4AA3-72E0-B946-C33EF23F1F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15167" y="5460157"/>
            <a:ext cx="7772400" cy="795271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2828BBF-6497-348C-5D58-488985EBF15F}"/>
              </a:ext>
            </a:extLst>
          </p:cNvPr>
          <p:cNvSpPr txBox="1"/>
          <p:nvPr/>
        </p:nvSpPr>
        <p:spPr>
          <a:xfrm>
            <a:off x="1584008" y="19090984"/>
            <a:ext cx="62010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(a) Simulator environment with highlighted AOIs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920D50-BA5C-DA54-19F2-796C6808A96F}"/>
              </a:ext>
            </a:extLst>
          </p:cNvPr>
          <p:cNvSpPr txBox="1"/>
          <p:nvPr/>
        </p:nvSpPr>
        <p:spPr>
          <a:xfrm>
            <a:off x="10266428" y="19090984"/>
            <a:ext cx="26300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(b) Fiducial markers</a:t>
            </a:r>
          </a:p>
        </p:txBody>
      </p:sp>
    </p:spTree>
    <p:extLst>
      <p:ext uri="{BB962C8B-B14F-4D97-AF65-F5344CB8AC3E}">
        <p14:creationId xmlns:p14="http://schemas.microsoft.com/office/powerpoint/2010/main" val="155836461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13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0000"/>
      </a:accent1>
      <a:accent2>
        <a:srgbClr val="000000"/>
      </a:accent2>
      <a:accent3>
        <a:srgbClr val="000000"/>
      </a:accent3>
      <a:accent4>
        <a:srgbClr val="000000"/>
      </a:accent4>
      <a:accent5>
        <a:srgbClr val="000000"/>
      </a:accent5>
      <a:accent6>
        <a:srgbClr val="000000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20230721 RFI-PosterTemplate" id="{A3A6D69D-EF82-B74A-AB2A-407D19158CA5}" vid="{B03ACF36-B3A1-1D46-96DF-643B71EA47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8444</TotalTime>
  <Words>258</Words>
  <Application>Microsoft Macintosh PowerPoint</Application>
  <PresentationFormat>Custom</PresentationFormat>
  <Paragraphs>19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Georgia</vt:lpstr>
      <vt:lpstr>Gotham Bold</vt:lpstr>
      <vt:lpstr>Impact</vt:lpstr>
      <vt:lpstr>Verdana</vt:lpstr>
      <vt:lpstr>Custom Design</vt:lpstr>
      <vt:lpstr>Development and implementation of non-intrusive eye tracking technology in a flight simulator: Building a robust collection and analytics pipeline</vt:lpstr>
    </vt:vector>
  </TitlesOfParts>
  <Company>University of Waterloo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Patty Mah</dc:creator>
  <cp:lastModifiedBy>Nikhil Sharma</cp:lastModifiedBy>
  <cp:revision>69</cp:revision>
  <dcterms:created xsi:type="dcterms:W3CDTF">2011-09-30T19:07:15Z</dcterms:created>
  <dcterms:modified xsi:type="dcterms:W3CDTF">2023-10-12T15:19:29Z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</Properties>
</file>

<file path=docProps/thumbnail.jpeg>
</file>